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57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845B2B-6A6B-4C3B-B1AB-F5910BEBFC41}" type="datetimeFigureOut">
              <a:rPr lang="ru-RU" smtClean="0"/>
              <a:t>24.11.2011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D2405-5D64-49E5-AA90-F8DD42EE31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845B2B-6A6B-4C3B-B1AB-F5910BEBFC41}" type="datetimeFigureOut">
              <a:rPr lang="ru-RU" smtClean="0"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D2405-5D64-49E5-AA90-F8DD42EE31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845B2B-6A6B-4C3B-B1AB-F5910BEBFC41}" type="datetimeFigureOut">
              <a:rPr lang="ru-RU" smtClean="0"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D2405-5D64-49E5-AA90-F8DD42EE31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845B2B-6A6B-4C3B-B1AB-F5910BEBFC41}" type="datetimeFigureOut">
              <a:rPr lang="ru-RU" smtClean="0"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D2405-5D64-49E5-AA90-F8DD42EE31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845B2B-6A6B-4C3B-B1AB-F5910BEBFC41}" type="datetimeFigureOut">
              <a:rPr lang="ru-RU" smtClean="0"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D2405-5D64-49E5-AA90-F8DD42EE31E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845B2B-6A6B-4C3B-B1AB-F5910BEBFC41}" type="datetimeFigureOut">
              <a:rPr lang="ru-RU" smtClean="0"/>
              <a:t>24.11.2011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D2405-5D64-49E5-AA90-F8DD42EE31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845B2B-6A6B-4C3B-B1AB-F5910BEBFC41}" type="datetimeFigureOut">
              <a:rPr lang="ru-RU" smtClean="0"/>
              <a:t>24.11.2011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D2405-5D64-49E5-AA90-F8DD42EE31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845B2B-6A6B-4C3B-B1AB-F5910BEBFC41}" type="datetimeFigureOut">
              <a:rPr lang="ru-RU" smtClean="0"/>
              <a:t>24.11.2011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D2405-5D64-49E5-AA90-F8DD42EE31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845B2B-6A6B-4C3B-B1AB-F5910BEBFC41}" type="datetimeFigureOut">
              <a:rPr lang="ru-RU" smtClean="0"/>
              <a:t>24.11.2011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D2405-5D64-49E5-AA90-F8DD42EE31E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845B2B-6A6B-4C3B-B1AB-F5910BEBFC41}" type="datetimeFigureOut">
              <a:rPr lang="ru-RU" smtClean="0"/>
              <a:t>24.11.2011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D2405-5D64-49E5-AA90-F8DD42EE31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845B2B-6A6B-4C3B-B1AB-F5910BEBFC41}" type="datetimeFigureOut">
              <a:rPr lang="ru-RU" smtClean="0"/>
              <a:t>24.11.2011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4D2405-5D64-49E5-AA90-F8DD42EE31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8845B2B-6A6B-4C3B-B1AB-F5910BEBFC41}" type="datetimeFigureOut">
              <a:rPr lang="ru-RU" smtClean="0"/>
              <a:t>24.11.2011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04D2405-5D64-49E5-AA90-F8DD42EE31E8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>
                <a:solidFill>
                  <a:srgbClr val="4F271C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Хәерле</a:t>
            </a:r>
            <a:r>
              <a:rPr lang="ru-RU" dirty="0">
                <a:solidFill>
                  <a:srgbClr val="4F271C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4F271C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көн</a:t>
            </a:r>
            <a:r>
              <a:rPr lang="ru-RU" dirty="0">
                <a:solidFill>
                  <a:srgbClr val="4F271C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dirty="0">
                <a:solidFill>
                  <a:srgbClr val="4F271C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err="1">
                <a:solidFill>
                  <a:srgbClr val="4F271C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хөрмәтле</a:t>
            </a:r>
            <a:r>
              <a:rPr lang="ru-RU" dirty="0">
                <a:solidFill>
                  <a:srgbClr val="4F271C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4F271C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кунаклар</a:t>
            </a:r>
            <a:r>
              <a:rPr lang="ru-RU" dirty="0">
                <a:solidFill>
                  <a:srgbClr val="4F271C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Program Files\Microsoft Office\MEDIA\CAGCAT10\j0212957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464" y="3140968"/>
            <a:ext cx="5619536" cy="352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596049"/>
            <a:ext cx="4824536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" lvl="0" algn="ctr">
              <a:spcBef>
                <a:spcPts val="600"/>
              </a:spcBef>
              <a:buClr>
                <a:srgbClr val="3891A7"/>
              </a:buClr>
              <a:buSzPct val="80000"/>
            </a:pPr>
            <a:r>
              <a:rPr lang="tt-RU" sz="4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“Математик  ралли” </a:t>
            </a:r>
            <a:endParaRPr lang="tt-RU" sz="4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algn="ctr">
              <a:spcBef>
                <a:spcPts val="600"/>
              </a:spcBef>
              <a:buClr>
                <a:srgbClr val="3891A7"/>
              </a:buClr>
              <a:buSzPct val="80000"/>
            </a:pPr>
            <a:r>
              <a:rPr lang="tt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уен </a:t>
            </a:r>
            <a:r>
              <a:rPr lang="tt-RU" sz="4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ярышына рәхим итегез</a:t>
            </a:r>
            <a:endParaRPr lang="ru-RU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93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>
                <a:solidFill>
                  <a:srgbClr val="4F271C">
                    <a:satMod val="130000"/>
                  </a:srgbClr>
                </a:solidFill>
              </a:rPr>
              <a:t>Анаграммалар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 algn="ctr">
              <a:buNone/>
            </a:pPr>
            <a:endParaRPr lang="tt-RU" dirty="0" smtClean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endParaRPr lang="tt-RU" dirty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r>
              <a:rPr lang="tt-RU" sz="6000" dirty="0">
                <a:latin typeface="Calibri"/>
                <a:ea typeface="Calibri"/>
                <a:cs typeface="Times New Roman"/>
              </a:rPr>
              <a:t>л</a:t>
            </a:r>
            <a:r>
              <a:rPr lang="tt-RU" sz="6000" dirty="0" smtClean="0">
                <a:latin typeface="Calibri"/>
                <a:ea typeface="Calibri"/>
                <a:cs typeface="Times New Roman"/>
              </a:rPr>
              <a:t>антат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29554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>
                <a:solidFill>
                  <a:srgbClr val="4F271C">
                    <a:satMod val="130000"/>
                  </a:srgbClr>
                </a:solidFill>
              </a:rPr>
              <a:t>Анаграммалар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 algn="ctr">
              <a:buNone/>
            </a:pPr>
            <a:endParaRPr lang="tt-RU" dirty="0" smtClean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endParaRPr lang="tt-RU" dirty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r>
              <a:rPr lang="tt-RU" b="1" dirty="0" smtClean="0">
                <a:latin typeface="Calibri"/>
                <a:ea typeface="Calibri"/>
                <a:cs typeface="Times New Roman"/>
              </a:rPr>
              <a:t>Талант</a:t>
            </a:r>
            <a:r>
              <a:rPr lang="tt-RU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tt-RU" dirty="0">
                <a:latin typeface="Calibri"/>
                <a:ea typeface="Calibri"/>
                <a:cs typeface="Times New Roman"/>
              </a:rPr>
              <a:t>– </a:t>
            </a:r>
            <a:endParaRPr lang="tt-RU" dirty="0" smtClean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r>
              <a:rPr lang="tt-RU" dirty="0" smtClean="0">
                <a:latin typeface="Calibri"/>
                <a:ea typeface="Calibri"/>
                <a:cs typeface="Times New Roman"/>
              </a:rPr>
              <a:t>борынгы   </a:t>
            </a:r>
            <a:r>
              <a:rPr lang="tt-RU" dirty="0">
                <a:latin typeface="Calibri"/>
                <a:ea typeface="Calibri"/>
                <a:cs typeface="Times New Roman"/>
              </a:rPr>
              <a:t>акча   берәмлеге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19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>
                <a:solidFill>
                  <a:srgbClr val="4F271C">
                    <a:satMod val="130000"/>
                  </a:srgbClr>
                </a:solidFill>
              </a:rPr>
              <a:t>Анаграммалар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 algn="ctr">
              <a:buNone/>
            </a:pPr>
            <a:endParaRPr lang="tt-RU" sz="6000" dirty="0" smtClean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r>
              <a:rPr lang="tt-RU" sz="6000" dirty="0" smtClean="0">
                <a:latin typeface="Calibri"/>
                <a:ea typeface="Calibri"/>
                <a:cs typeface="Times New Roman"/>
              </a:rPr>
              <a:t>фапигор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84812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>
                <a:solidFill>
                  <a:srgbClr val="4F271C">
                    <a:satMod val="130000"/>
                  </a:srgbClr>
                </a:solidFill>
              </a:rPr>
              <a:t>Анаграммалар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268760"/>
            <a:ext cx="7498080" cy="5256584"/>
          </a:xfrm>
        </p:spPr>
        <p:txBody>
          <a:bodyPr>
            <a:normAutofit lnSpcReduction="10000"/>
          </a:bodyPr>
          <a:lstStyle/>
          <a:p>
            <a:pPr marL="82296" indent="0" algn="ctr">
              <a:buNone/>
            </a:pPr>
            <a:r>
              <a:rPr lang="tt-RU" b="1" dirty="0">
                <a:latin typeface="Times New Roman" pitchFamily="18" charset="0"/>
                <a:cs typeface="Times New Roman" pitchFamily="18" charset="0"/>
              </a:rPr>
              <a:t>Пифагор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 – </a:t>
            </a:r>
            <a:endParaRPr lang="tt-RU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 algn="ctr"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борынгы 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грек математигы, акыл иясе. Ул сәүдә белән шөгыльләнгән, “йодрык” сугышы буенча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олимпия 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уеннарында җиңү яулаган. Аның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мәктәбендә 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4 төрле фән укытылган: астрономия, арифметика, геометрия, музыка. Пифагор дөньядагы барлык күренешләрне саннар белән аңлатып була дип санаган һәм “Дөнья белән саннар идарә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итә” 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дип игълан иткән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1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>
                <a:solidFill>
                  <a:srgbClr val="4F271C">
                    <a:satMod val="130000"/>
                  </a:srgbClr>
                </a:solidFill>
              </a:rPr>
              <a:t>Анаграммалар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endParaRPr lang="tt-RU" sz="6000" dirty="0" smtClean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r>
              <a:rPr lang="tt-RU" sz="6000" dirty="0" smtClean="0">
                <a:latin typeface="Calibri"/>
                <a:ea typeface="Calibri"/>
                <a:cs typeface="Times New Roman"/>
              </a:rPr>
              <a:t>намтейн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86274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>
                <a:solidFill>
                  <a:srgbClr val="4F271C">
                    <a:satMod val="130000"/>
                  </a:srgbClr>
                </a:solidFill>
              </a:rPr>
              <a:t>Анаграммалар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 algn="ctr">
              <a:buNone/>
            </a:pPr>
            <a:endParaRPr lang="tt-RU" dirty="0" smtClean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r>
              <a:rPr lang="tt-RU" dirty="0" smtClean="0">
                <a:latin typeface="Calibri"/>
                <a:ea typeface="Calibri"/>
                <a:cs typeface="Times New Roman"/>
              </a:rPr>
              <a:t>Мантейн </a:t>
            </a:r>
            <a:r>
              <a:rPr lang="tt-RU" dirty="0">
                <a:latin typeface="Calibri"/>
                <a:ea typeface="Calibri"/>
                <a:cs typeface="Times New Roman"/>
              </a:rPr>
              <a:t>– </a:t>
            </a:r>
            <a:endParaRPr lang="tt-RU" dirty="0" smtClean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r>
              <a:rPr lang="tt-RU" dirty="0" smtClean="0">
                <a:latin typeface="Calibri"/>
                <a:ea typeface="Calibri"/>
                <a:cs typeface="Times New Roman"/>
              </a:rPr>
              <a:t>безнең </a:t>
            </a:r>
            <a:r>
              <a:rPr lang="tt-RU" dirty="0">
                <a:latin typeface="Calibri"/>
                <a:ea typeface="Calibri"/>
                <a:cs typeface="Times New Roman"/>
              </a:rPr>
              <a:t>телдә математика дип тәрҗемә ителә. “Укырга һәм белем </a:t>
            </a:r>
            <a:r>
              <a:rPr lang="tt-RU" dirty="0" smtClean="0">
                <a:latin typeface="Calibri"/>
                <a:ea typeface="Calibri"/>
                <a:cs typeface="Times New Roman"/>
              </a:rPr>
              <a:t>тупларга” </a:t>
            </a:r>
            <a:r>
              <a:rPr lang="tt-RU" dirty="0">
                <a:latin typeface="Calibri"/>
                <a:ea typeface="Calibri"/>
                <a:cs typeface="Times New Roman"/>
              </a:rPr>
              <a:t>дигән мәгънәне белдерә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669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Игътибарыгыз өчен рәхмәт!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Program Files\Microsoft Office\MEDIA\CAGCAT10\j0212957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0943"/>
            <a:ext cx="6479565" cy="406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682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014" y="2349443"/>
            <a:ext cx="5619536" cy="352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052878"/>
          </a:xfrm>
        </p:spPr>
        <p:txBody>
          <a:bodyPr/>
          <a:lstStyle/>
          <a:p>
            <a:pPr algn="ctr"/>
            <a:r>
              <a:rPr lang="tt-RU" dirty="0">
                <a:latin typeface="Times New Roman" pitchFamily="18" charset="0"/>
                <a:cs typeface="Times New Roman" pitchFamily="18" charset="0"/>
              </a:rPr>
              <a:t>“Автомобиль төзү”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301208"/>
            <a:ext cx="8964488" cy="1368152"/>
          </a:xfrm>
        </p:spPr>
        <p:txBody>
          <a:bodyPr>
            <a:normAutofit/>
          </a:bodyPr>
          <a:lstStyle/>
          <a:p>
            <a:endParaRPr lang="tt-RU" dirty="0" smtClean="0"/>
          </a:p>
          <a:p>
            <a:pPr algn="ctr"/>
            <a:endParaRPr lang="tt-RU" sz="44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05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5549E-6 L -0.80174 -0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87" y="-2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dirty="0" smtClean="0"/>
              <a:t>“Бакны тутыр”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endParaRPr lang="tt-RU" dirty="0" smtClean="0"/>
          </a:p>
          <a:p>
            <a:pPr marL="82296" indent="0">
              <a:buNone/>
            </a:pPr>
            <a:endParaRPr lang="tt-RU" dirty="0"/>
          </a:p>
          <a:p>
            <a:pPr marL="82296" indent="0"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79626"/>
              </p:ext>
            </p:extLst>
          </p:nvPr>
        </p:nvGraphicFramePr>
        <p:xfrm>
          <a:off x="1435100" y="1628797"/>
          <a:ext cx="7499349" cy="4680522"/>
        </p:xfrm>
        <a:graphic>
          <a:graphicData uri="http://schemas.openxmlformats.org/drawingml/2006/table">
            <a:tbl>
              <a:tblPr firstRow="1" firstCol="1" bandRow="1"/>
              <a:tblGrid>
                <a:gridCol w="2499783"/>
                <a:gridCol w="2499783"/>
                <a:gridCol w="2499783"/>
              </a:tblGrid>
              <a:tr h="1560174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5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5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5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5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5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5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174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54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5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54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5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5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5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174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54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5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54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5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5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5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00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" lvl="0" indent="0" algn="ctr">
              <a:buClr>
                <a:srgbClr val="3891A7"/>
              </a:buClr>
              <a:buNone/>
            </a:pPr>
            <a:endParaRPr lang="ru-RU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 algn="ctr">
              <a:buClr>
                <a:srgbClr val="3891A7"/>
              </a:buClr>
              <a:buNone/>
            </a:pPr>
            <a:endParaRPr lang="ru-RU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 algn="ctr">
              <a:buClr>
                <a:srgbClr val="3891A7"/>
              </a:buClr>
              <a:buNone/>
            </a:pPr>
            <a:r>
              <a:rPr lang="tt-RU" sz="66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Аук</a:t>
            </a:r>
            <a:r>
              <a:rPr lang="ru-RU" sz="6600" dirty="0" err="1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цион</a:t>
            </a:r>
            <a:endParaRPr lang="ru-RU" sz="66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61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</a:t>
            </a:r>
            <a:r>
              <a:rPr lang="ru-RU" dirty="0" err="1" smtClean="0"/>
              <a:t>Аерманы</a:t>
            </a:r>
            <a:r>
              <a:rPr lang="ru-RU" dirty="0" smtClean="0"/>
              <a:t> тап»</a:t>
            </a:r>
            <a:endParaRPr lang="ru-RU" dirty="0"/>
          </a:p>
        </p:txBody>
      </p:sp>
      <p:pic>
        <p:nvPicPr>
          <p:cNvPr id="4" name="Объект 3" descr="C:\Users\Киров Имамова\Desktop\якиева\2 00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7632848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576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Анаграммалар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 algn="ctr">
              <a:buNone/>
            </a:pPr>
            <a:endParaRPr lang="tt-RU" sz="6000" dirty="0" smtClean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r>
              <a:rPr lang="tt-RU" sz="6000" dirty="0">
                <a:latin typeface="Calibri"/>
                <a:ea typeface="Calibri"/>
                <a:cs typeface="Times New Roman"/>
              </a:rPr>
              <a:t>м</a:t>
            </a:r>
            <a:r>
              <a:rPr lang="tt-RU" sz="6000" dirty="0" smtClean="0">
                <a:latin typeface="Calibri"/>
                <a:ea typeface="Calibri"/>
                <a:cs typeface="Times New Roman"/>
              </a:rPr>
              <a:t>отфирамер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67122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>
                <a:solidFill>
                  <a:srgbClr val="4F271C">
                    <a:satMod val="130000"/>
                  </a:srgbClr>
                </a:solidFill>
              </a:rPr>
              <a:t>Анаграммалар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 algn="ctr">
              <a:buNone/>
            </a:pPr>
            <a:endParaRPr lang="tt-RU" dirty="0" smtClean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r>
              <a:rPr lang="tt-RU" b="1" dirty="0" smtClean="0">
                <a:latin typeface="Calibri"/>
                <a:ea typeface="Calibri"/>
                <a:cs typeface="Times New Roman"/>
              </a:rPr>
              <a:t>Арифмометр</a:t>
            </a:r>
            <a:r>
              <a:rPr lang="tt-RU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tt-RU" dirty="0">
                <a:latin typeface="Calibri"/>
                <a:ea typeface="Calibri"/>
                <a:cs typeface="Times New Roman"/>
              </a:rPr>
              <a:t>– </a:t>
            </a:r>
            <a:endParaRPr lang="tt-RU" dirty="0" smtClean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r>
              <a:rPr lang="tt-RU" dirty="0" smtClean="0">
                <a:latin typeface="Calibri"/>
                <a:ea typeface="Calibri"/>
                <a:cs typeface="Times New Roman"/>
              </a:rPr>
              <a:t>немец </a:t>
            </a:r>
            <a:r>
              <a:rPr lang="tt-RU" dirty="0">
                <a:latin typeface="Calibri"/>
                <a:ea typeface="Calibri"/>
                <a:cs typeface="Times New Roman"/>
              </a:rPr>
              <a:t>физигы һәм математигы Лейбниц  уйлап </a:t>
            </a:r>
            <a:r>
              <a:rPr lang="tt-RU" dirty="0" smtClean="0">
                <a:latin typeface="Calibri"/>
                <a:ea typeface="Calibri"/>
                <a:cs typeface="Times New Roman"/>
              </a:rPr>
              <a:t>тапкан </a:t>
            </a:r>
            <a:r>
              <a:rPr lang="tt-RU" dirty="0">
                <a:latin typeface="Calibri"/>
                <a:ea typeface="Calibri"/>
                <a:cs typeface="Times New Roman"/>
              </a:rPr>
              <a:t>кушу, алу, тапкырлау, бүлү гамәлләрен башкара ала торган машина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989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>
                <a:solidFill>
                  <a:srgbClr val="4F271C">
                    <a:satMod val="130000"/>
                  </a:srgbClr>
                </a:solidFill>
              </a:rPr>
              <a:t>Анаграммалар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 algn="ctr">
              <a:buNone/>
            </a:pPr>
            <a:endParaRPr lang="tt-RU" sz="6000" dirty="0" smtClean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r>
              <a:rPr lang="tt-RU" sz="6000" dirty="0" smtClean="0">
                <a:latin typeface="Calibri"/>
                <a:ea typeface="Calibri"/>
                <a:cs typeface="Times New Roman"/>
              </a:rPr>
              <a:t>солтойт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91771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>
                <a:solidFill>
                  <a:srgbClr val="4F271C">
                    <a:satMod val="130000"/>
                  </a:srgbClr>
                </a:solidFill>
              </a:rPr>
              <a:t>Анаграммалар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 algn="ctr">
              <a:buNone/>
            </a:pPr>
            <a:endParaRPr lang="tt-RU" dirty="0" smtClean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r>
              <a:rPr lang="tt-RU" b="1" dirty="0" smtClean="0">
                <a:latin typeface="Calibri"/>
                <a:ea typeface="Calibri"/>
                <a:cs typeface="Times New Roman"/>
              </a:rPr>
              <a:t>Толстой </a:t>
            </a:r>
            <a:r>
              <a:rPr lang="tt-RU" dirty="0">
                <a:latin typeface="Calibri"/>
                <a:ea typeface="Calibri"/>
                <a:cs typeface="Times New Roman"/>
              </a:rPr>
              <a:t>– </a:t>
            </a:r>
            <a:endParaRPr lang="tt-RU" dirty="0" smtClean="0">
              <a:latin typeface="Calibri"/>
              <a:ea typeface="Calibri"/>
              <a:cs typeface="Times New Roman"/>
            </a:endParaRPr>
          </a:p>
          <a:p>
            <a:pPr marL="82296" indent="0" algn="ctr">
              <a:buNone/>
            </a:pPr>
            <a:r>
              <a:rPr lang="tt-RU" dirty="0" smtClean="0">
                <a:latin typeface="Calibri"/>
                <a:ea typeface="Calibri"/>
                <a:cs typeface="Times New Roman"/>
              </a:rPr>
              <a:t>арифметик </a:t>
            </a:r>
            <a:r>
              <a:rPr lang="tt-RU" dirty="0">
                <a:latin typeface="Calibri"/>
                <a:ea typeface="Calibri"/>
                <a:cs typeface="Times New Roman"/>
              </a:rPr>
              <a:t>мәсьәләләр төзү белән шөгыльләнгән </a:t>
            </a:r>
            <a:r>
              <a:rPr lang="tt-RU" dirty="0" smtClean="0">
                <a:latin typeface="Calibri"/>
                <a:ea typeface="Calibri"/>
                <a:cs typeface="Times New Roman"/>
              </a:rPr>
              <a:t>бөек рус </a:t>
            </a:r>
            <a:r>
              <a:rPr lang="tt-RU" dirty="0">
                <a:latin typeface="Calibri"/>
                <a:ea typeface="Calibri"/>
                <a:cs typeface="Times New Roman"/>
              </a:rPr>
              <a:t>язучысы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69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</TotalTime>
  <Words>162</Words>
  <Application>Microsoft Office PowerPoint</Application>
  <PresentationFormat>Экран (4:3)</PresentationFormat>
  <Paragraphs>56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Хәерле көн,  хөрмәтле кунаклар!</vt:lpstr>
      <vt:lpstr>“Автомобиль төзү”</vt:lpstr>
      <vt:lpstr>“Бакны тутыр”</vt:lpstr>
      <vt:lpstr>Презентация PowerPoint</vt:lpstr>
      <vt:lpstr>«Аерманы тап»</vt:lpstr>
      <vt:lpstr>Анаграммалар</vt:lpstr>
      <vt:lpstr>Анаграммалар</vt:lpstr>
      <vt:lpstr>Анаграммалар</vt:lpstr>
      <vt:lpstr>Анаграммалар</vt:lpstr>
      <vt:lpstr>Анаграммалар</vt:lpstr>
      <vt:lpstr>Анаграммалар</vt:lpstr>
      <vt:lpstr>Анаграммалар</vt:lpstr>
      <vt:lpstr>Анаграммалар</vt:lpstr>
      <vt:lpstr>Анаграммалар</vt:lpstr>
      <vt:lpstr>Анаграммалар</vt:lpstr>
      <vt:lpstr>Игътибарыгыз өчен рәхмәт!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Хәерле көн,  хөрмәтле кунаклар!</dc:title>
  <dc:creator>Киров Имамова</dc:creator>
  <cp:lastModifiedBy>Киров Имамова</cp:lastModifiedBy>
  <cp:revision>5</cp:revision>
  <dcterms:created xsi:type="dcterms:W3CDTF">2011-11-24T15:26:12Z</dcterms:created>
  <dcterms:modified xsi:type="dcterms:W3CDTF">2011-11-24T16:09:04Z</dcterms:modified>
</cp:coreProperties>
</file>